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86" r:id="rId2"/>
    <p:sldId id="279" r:id="rId3"/>
    <p:sldId id="284" r:id="rId4"/>
    <p:sldId id="259" r:id="rId5"/>
    <p:sldId id="289" r:id="rId6"/>
    <p:sldId id="291" r:id="rId7"/>
    <p:sldId id="288" r:id="rId8"/>
    <p:sldId id="292" r:id="rId9"/>
    <p:sldId id="297" r:id="rId10"/>
    <p:sldId id="294" r:id="rId11"/>
    <p:sldId id="295" r:id="rId12"/>
    <p:sldId id="296" r:id="rId13"/>
    <p:sldId id="293" r:id="rId14"/>
    <p:sldId id="298" r:id="rId15"/>
    <p:sldId id="299" r:id="rId16"/>
    <p:sldId id="300" r:id="rId17"/>
    <p:sldId id="287" r:id="rId18"/>
    <p:sldId id="301" r:id="rId19"/>
    <p:sldId id="285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5798"/>
    <a:srgbClr val="159857"/>
    <a:srgbClr val="45A147"/>
    <a:srgbClr val="283C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30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50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A3090-CE10-44E5-8E3E-16FCA37F7E83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EE4EF-81E7-4427-995F-AB0B97F614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82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982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994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9966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490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352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37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337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636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7862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8024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294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408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31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7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37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870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06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439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18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5507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554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48444" y="1837270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1148444" y="4166812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6359073" y="1837270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359073" y="4166812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170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874714" y="1765525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874714" y="3869661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6212030" y="1765525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212030" y="3869661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42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1838299" y="2553258"/>
            <a:ext cx="2466516" cy="2466508"/>
          </a:xfrm>
          <a:custGeom>
            <a:avLst/>
            <a:gdLst>
              <a:gd name="connsiteX0" fmla="*/ 1233258 w 2466516"/>
              <a:gd name="connsiteY0" fmla="*/ 0 h 2466508"/>
              <a:gd name="connsiteX1" fmla="*/ 2466516 w 2466516"/>
              <a:gd name="connsiteY1" fmla="*/ 1233254 h 2466508"/>
              <a:gd name="connsiteX2" fmla="*/ 1233258 w 2466516"/>
              <a:gd name="connsiteY2" fmla="*/ 2466508 h 2466508"/>
              <a:gd name="connsiteX3" fmla="*/ 0 w 2466516"/>
              <a:gd name="connsiteY3" fmla="*/ 1233254 h 2466508"/>
              <a:gd name="connsiteX4" fmla="*/ 1233258 w 2466516"/>
              <a:gd name="connsiteY4" fmla="*/ 0 h 2466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6516" h="2466508">
                <a:moveTo>
                  <a:pt x="1233258" y="0"/>
                </a:moveTo>
                <a:cubicBezTo>
                  <a:pt x="1914368" y="0"/>
                  <a:pt x="2466516" y="552147"/>
                  <a:pt x="2466516" y="1233254"/>
                </a:cubicBezTo>
                <a:cubicBezTo>
                  <a:pt x="2466516" y="1914361"/>
                  <a:pt x="1914368" y="2466508"/>
                  <a:pt x="1233258" y="2466508"/>
                </a:cubicBezTo>
                <a:cubicBezTo>
                  <a:pt x="552148" y="2466508"/>
                  <a:pt x="0" y="1914361"/>
                  <a:pt x="0" y="1233254"/>
                </a:cubicBezTo>
                <a:cubicBezTo>
                  <a:pt x="0" y="552147"/>
                  <a:pt x="552148" y="0"/>
                  <a:pt x="12332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29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540122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6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6" y="2047260"/>
                </a:lnTo>
                <a:cubicBezTo>
                  <a:pt x="1152171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7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867815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7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7" y="2047260"/>
                </a:lnTo>
                <a:cubicBezTo>
                  <a:pt x="1152172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6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195509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7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7" y="2047260"/>
                </a:lnTo>
                <a:cubicBezTo>
                  <a:pt x="1152172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7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523201" y="2138763"/>
            <a:ext cx="2128677" cy="2128676"/>
          </a:xfrm>
          <a:custGeom>
            <a:avLst/>
            <a:gdLst>
              <a:gd name="connsiteX0" fmla="*/ 1064507 w 2128677"/>
              <a:gd name="connsiteY0" fmla="*/ 0 h 2128676"/>
              <a:gd name="connsiteX1" fmla="*/ 1261062 w 2128677"/>
              <a:gd name="connsiteY1" fmla="*/ 81417 h 2128676"/>
              <a:gd name="connsiteX2" fmla="*/ 2047261 w 2128677"/>
              <a:gd name="connsiteY2" fmla="*/ 867615 h 2128676"/>
              <a:gd name="connsiteX3" fmla="*/ 2047261 w 2128677"/>
              <a:gd name="connsiteY3" fmla="*/ 1260726 h 2128676"/>
              <a:gd name="connsiteX4" fmla="*/ 1260727 w 2128677"/>
              <a:gd name="connsiteY4" fmla="*/ 2047260 h 2128676"/>
              <a:gd name="connsiteX5" fmla="*/ 867616 w 2128677"/>
              <a:gd name="connsiteY5" fmla="*/ 2047260 h 2128676"/>
              <a:gd name="connsiteX6" fmla="*/ 81417 w 2128677"/>
              <a:gd name="connsiteY6" fmla="*/ 1261062 h 2128676"/>
              <a:gd name="connsiteX7" fmla="*/ 81417 w 2128677"/>
              <a:gd name="connsiteY7" fmla="*/ 867950 h 2128676"/>
              <a:gd name="connsiteX8" fmla="*/ 867951 w 2128677"/>
              <a:gd name="connsiteY8" fmla="*/ 81417 h 2128676"/>
              <a:gd name="connsiteX9" fmla="*/ 1064507 w 2128677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7" h="2128676">
                <a:moveTo>
                  <a:pt x="1064507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1" y="867615"/>
                </a:lnTo>
                <a:cubicBezTo>
                  <a:pt x="2155816" y="976170"/>
                  <a:pt x="2155816" y="1152171"/>
                  <a:pt x="2047261" y="1260726"/>
                </a:cubicBezTo>
                <a:lnTo>
                  <a:pt x="1260727" y="2047260"/>
                </a:lnTo>
                <a:cubicBezTo>
                  <a:pt x="1152172" y="2155815"/>
                  <a:pt x="976171" y="2155815"/>
                  <a:pt x="867616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1" y="81417"/>
                </a:lnTo>
                <a:cubicBezTo>
                  <a:pt x="922229" y="27139"/>
                  <a:pt x="993368" y="0"/>
                  <a:pt x="10645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9526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292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5058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33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05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65" r:id="rId5"/>
    <p:sldLayoutId id="2147483664" r:id="rId6"/>
    <p:sldLayoutId id="214748366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4"/>
          <p:cNvSpPr/>
          <p:nvPr/>
        </p:nvSpPr>
        <p:spPr>
          <a:xfrm rot="5400000">
            <a:off x="2047693" y="1593243"/>
            <a:ext cx="8169681" cy="6545302"/>
          </a:xfrm>
          <a:custGeom>
            <a:avLst/>
            <a:gdLst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0 w 2631624"/>
              <a:gd name="connsiteY3" fmla="*/ 886157 h 886157"/>
              <a:gd name="connsiteX4" fmla="*/ 0 w 2631624"/>
              <a:gd name="connsiteY4" fmla="*/ 0 h 886157"/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416437 w 2631624"/>
              <a:gd name="connsiteY3" fmla="*/ 877924 h 886157"/>
              <a:gd name="connsiteX4" fmla="*/ 0 w 2631624"/>
              <a:gd name="connsiteY4" fmla="*/ 886157 h 886157"/>
              <a:gd name="connsiteX5" fmla="*/ 0 w 2631624"/>
              <a:gd name="connsiteY5" fmla="*/ 0 h 886157"/>
              <a:gd name="connsiteX0" fmla="*/ 0 w 2631624"/>
              <a:gd name="connsiteY0" fmla="*/ 10588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6" fmla="*/ 0 w 2631624"/>
              <a:gd name="connsiteY6" fmla="*/ 10588 h 896745"/>
              <a:gd name="connsiteX0" fmla="*/ 0 w 2631624"/>
              <a:gd name="connsiteY0" fmla="*/ 896745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0" fmla="*/ 0 w 2215187"/>
              <a:gd name="connsiteY0" fmla="*/ 888512 h 896745"/>
              <a:gd name="connsiteX1" fmla="*/ 14947 w 2215187"/>
              <a:gd name="connsiteY1" fmla="*/ 0 h 896745"/>
              <a:gd name="connsiteX2" fmla="*/ 2215187 w 2215187"/>
              <a:gd name="connsiteY2" fmla="*/ 10588 h 896745"/>
              <a:gd name="connsiteX3" fmla="*/ 2215187 w 2215187"/>
              <a:gd name="connsiteY3" fmla="*/ 896745 h 896745"/>
              <a:gd name="connsiteX4" fmla="*/ 0 w 2215187"/>
              <a:gd name="connsiteY4" fmla="*/ 888512 h 89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5187" h="896745">
                <a:moveTo>
                  <a:pt x="0" y="888512"/>
                </a:moveTo>
                <a:lnTo>
                  <a:pt x="14947" y="0"/>
                </a:lnTo>
                <a:lnTo>
                  <a:pt x="2215187" y="10588"/>
                </a:lnTo>
                <a:lnTo>
                  <a:pt x="2215187" y="896745"/>
                </a:lnTo>
                <a:lnTo>
                  <a:pt x="0" y="888512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2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387415" y="1557850"/>
            <a:ext cx="7490236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dirty="0">
                <a:solidFill>
                  <a:prstClr val="black"/>
                </a:solidFill>
                <a:latin typeface="微软雅黑"/>
                <a:ea typeface="微软雅黑"/>
              </a:rPr>
              <a:t>Web</a:t>
            </a:r>
            <a:r>
              <a:rPr lang="zh-CN" altLang="en-US" sz="4800" dirty="0">
                <a:solidFill>
                  <a:prstClr val="black"/>
                </a:solidFill>
                <a:latin typeface="微软雅黑"/>
                <a:ea typeface="微软雅黑"/>
              </a:rPr>
              <a:t>工程小组项目任务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40606" y="4332199"/>
            <a:ext cx="6510788" cy="8744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/>
                <a:ea typeface="微软雅黑"/>
              </a:rPr>
              <a:t>组长：李灿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/>
              <a:ea typeface="微软雅黑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微软雅黑"/>
                <a:ea typeface="微软雅黑"/>
              </a:rPr>
              <a:t>组员：王开心，李新宇，贾小博，崔雨薇，孔珂煜，任方怡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25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1600" y="-765628"/>
            <a:ext cx="609600" cy="6096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A5E6A1B-61A1-4122-A525-FD524D12537A}"/>
              </a:ext>
            </a:extLst>
          </p:cNvPr>
          <p:cNvSpPr txBox="1"/>
          <p:nvPr/>
        </p:nvSpPr>
        <p:spPr>
          <a:xfrm>
            <a:off x="2350882" y="2746289"/>
            <a:ext cx="7490236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第六组</a:t>
            </a:r>
          </a:p>
        </p:txBody>
      </p:sp>
    </p:spTree>
    <p:extLst>
      <p:ext uri="{BB962C8B-B14F-4D97-AF65-F5344CB8AC3E}">
        <p14:creationId xmlns:p14="http://schemas.microsoft.com/office/powerpoint/2010/main" val="69879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4" grpId="0" animBg="1"/>
      <p:bldP spid="22" grpId="0"/>
      <p:bldP spid="23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679300-DF68-437C-8EC5-F7CEA4C385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6" b="5571"/>
          <a:stretch/>
        </p:blipFill>
        <p:spPr>
          <a:xfrm>
            <a:off x="3241362" y="846004"/>
            <a:ext cx="6353175" cy="601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8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活动图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C20E7E-E3A0-4214-9C6A-E3B8AAC08E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" b="2598"/>
          <a:stretch/>
        </p:blipFill>
        <p:spPr>
          <a:xfrm>
            <a:off x="3214688" y="1193320"/>
            <a:ext cx="6100750" cy="553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9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活动图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DF9B3E-7C67-4AF3-88FF-6DB1A66E4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428" y="1727521"/>
            <a:ext cx="8027274" cy="493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8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695C4C-C5AA-42CF-B66E-E0028ED183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9" t="7917" r="12642" b="4707"/>
          <a:stretch/>
        </p:blipFill>
        <p:spPr>
          <a:xfrm>
            <a:off x="2912752" y="1374715"/>
            <a:ext cx="7410446" cy="521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0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6568E6-CA0D-4399-959E-5972EAAD1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2867025" y="846004"/>
            <a:ext cx="5391651" cy="580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8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D23EC7-EB0C-4BB9-BFBE-4A42FB6BF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883" y="1163116"/>
            <a:ext cx="429577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947D30-F5C7-4857-839F-FEC624C1A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14"/>
          <a:stretch/>
        </p:blipFill>
        <p:spPr>
          <a:xfrm>
            <a:off x="3376611" y="1193319"/>
            <a:ext cx="5438775" cy="56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8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04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应用架构设计</a:t>
            </a:r>
          </a:p>
        </p:txBody>
      </p:sp>
    </p:spTree>
    <p:extLst>
      <p:ext uri="{BB962C8B-B14F-4D97-AF65-F5344CB8AC3E}">
        <p14:creationId xmlns:p14="http://schemas.microsoft.com/office/powerpoint/2010/main" val="325871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280376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421298" y="1193319"/>
            <a:ext cx="3235842" cy="3627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b="1" dirty="0">
                <a:latin typeface="+mn-ea"/>
              </a:rPr>
              <a:t>架构设计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10B6C4-5C0A-4099-A7B4-3718916E2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98" y="2236800"/>
            <a:ext cx="10296691" cy="321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 23"/>
          <p:cNvSpPr/>
          <p:nvPr/>
        </p:nvSpPr>
        <p:spPr>
          <a:xfrm>
            <a:off x="3177540" y="2781300"/>
            <a:ext cx="8663940" cy="3787140"/>
          </a:xfrm>
          <a:custGeom>
            <a:avLst/>
            <a:gdLst>
              <a:gd name="connsiteX0" fmla="*/ 8663940 w 8663940"/>
              <a:gd name="connsiteY0" fmla="*/ 1828800 h 3787140"/>
              <a:gd name="connsiteX1" fmla="*/ 4945380 w 8663940"/>
              <a:gd name="connsiteY1" fmla="*/ 3787140 h 3787140"/>
              <a:gd name="connsiteX2" fmla="*/ 3139440 w 8663940"/>
              <a:gd name="connsiteY2" fmla="*/ 2674620 h 3787140"/>
              <a:gd name="connsiteX3" fmla="*/ 350520 w 8663940"/>
              <a:gd name="connsiteY3" fmla="*/ 1028700 h 3787140"/>
              <a:gd name="connsiteX4" fmla="*/ 358140 w 8663940"/>
              <a:gd name="connsiteY4" fmla="*/ 327660 h 3787140"/>
              <a:gd name="connsiteX5" fmla="*/ 0 w 8663940"/>
              <a:gd name="connsiteY5" fmla="*/ 114300 h 3787140"/>
              <a:gd name="connsiteX6" fmla="*/ 182880 w 8663940"/>
              <a:gd name="connsiteY6" fmla="*/ 38100 h 3787140"/>
              <a:gd name="connsiteX7" fmla="*/ 807720 w 8663940"/>
              <a:gd name="connsiteY7" fmla="*/ 15240 h 3787140"/>
              <a:gd name="connsiteX8" fmla="*/ 1051560 w 8663940"/>
              <a:gd name="connsiteY8" fmla="*/ 152400 h 3787140"/>
              <a:gd name="connsiteX9" fmla="*/ 1097280 w 8663940"/>
              <a:gd name="connsiteY9" fmla="*/ 0 h 3787140"/>
              <a:gd name="connsiteX10" fmla="*/ 1676400 w 8663940"/>
              <a:gd name="connsiteY10" fmla="*/ 342900 h 3787140"/>
              <a:gd name="connsiteX11" fmla="*/ 1775460 w 8663940"/>
              <a:gd name="connsiteY11" fmla="*/ 7620 h 3787140"/>
              <a:gd name="connsiteX12" fmla="*/ 2240280 w 8663940"/>
              <a:gd name="connsiteY12" fmla="*/ 289560 h 3787140"/>
              <a:gd name="connsiteX13" fmla="*/ 2339340 w 8663940"/>
              <a:gd name="connsiteY13" fmla="*/ 68580 h 3787140"/>
              <a:gd name="connsiteX14" fmla="*/ 2446020 w 8663940"/>
              <a:gd name="connsiteY14" fmla="*/ 7620 h 3787140"/>
              <a:gd name="connsiteX15" fmla="*/ 3017520 w 8663940"/>
              <a:gd name="connsiteY15" fmla="*/ 350520 h 3787140"/>
              <a:gd name="connsiteX16" fmla="*/ 3131820 w 8663940"/>
              <a:gd name="connsiteY16" fmla="*/ 7620 h 3787140"/>
              <a:gd name="connsiteX17" fmla="*/ 3718560 w 8663940"/>
              <a:gd name="connsiteY17" fmla="*/ 358140 h 3787140"/>
              <a:gd name="connsiteX18" fmla="*/ 3802380 w 8663940"/>
              <a:gd name="connsiteY18" fmla="*/ 7620 h 3787140"/>
              <a:gd name="connsiteX19" fmla="*/ 4084320 w 8663940"/>
              <a:gd name="connsiteY19" fmla="*/ 182880 h 3787140"/>
              <a:gd name="connsiteX20" fmla="*/ 4175760 w 8663940"/>
              <a:gd name="connsiteY20" fmla="*/ 0 h 3787140"/>
              <a:gd name="connsiteX21" fmla="*/ 4541520 w 8663940"/>
              <a:gd name="connsiteY21" fmla="*/ 236220 h 3787140"/>
              <a:gd name="connsiteX22" fmla="*/ 4861560 w 8663940"/>
              <a:gd name="connsiteY22" fmla="*/ 0 h 3787140"/>
              <a:gd name="connsiteX23" fmla="*/ 5120640 w 8663940"/>
              <a:gd name="connsiteY23" fmla="*/ 144780 h 3787140"/>
              <a:gd name="connsiteX24" fmla="*/ 5242560 w 8663940"/>
              <a:gd name="connsiteY24" fmla="*/ 76200 h 3787140"/>
              <a:gd name="connsiteX25" fmla="*/ 5425440 w 8663940"/>
              <a:gd name="connsiteY25" fmla="*/ 38100 h 3787140"/>
              <a:gd name="connsiteX26" fmla="*/ 5547360 w 8663940"/>
              <a:gd name="connsiteY26" fmla="*/ 45720 h 3787140"/>
              <a:gd name="connsiteX27" fmla="*/ 5631180 w 8663940"/>
              <a:gd name="connsiteY27" fmla="*/ 38100 h 3787140"/>
              <a:gd name="connsiteX28" fmla="*/ 8663940 w 8663940"/>
              <a:gd name="connsiteY28" fmla="*/ 1828800 h 3787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663940" h="3787140">
                <a:moveTo>
                  <a:pt x="8663940" y="1828800"/>
                </a:moveTo>
                <a:lnTo>
                  <a:pt x="4945380" y="3787140"/>
                </a:lnTo>
                <a:lnTo>
                  <a:pt x="3139440" y="2674620"/>
                </a:lnTo>
                <a:lnTo>
                  <a:pt x="350520" y="1028700"/>
                </a:lnTo>
                <a:lnTo>
                  <a:pt x="358140" y="327660"/>
                </a:lnTo>
                <a:lnTo>
                  <a:pt x="0" y="114300"/>
                </a:lnTo>
                <a:lnTo>
                  <a:pt x="182880" y="38100"/>
                </a:lnTo>
                <a:lnTo>
                  <a:pt x="807720" y="15240"/>
                </a:lnTo>
                <a:lnTo>
                  <a:pt x="1051560" y="152400"/>
                </a:lnTo>
                <a:lnTo>
                  <a:pt x="1097280" y="0"/>
                </a:lnTo>
                <a:lnTo>
                  <a:pt x="1676400" y="342900"/>
                </a:lnTo>
                <a:lnTo>
                  <a:pt x="1775460" y="7620"/>
                </a:lnTo>
                <a:lnTo>
                  <a:pt x="2240280" y="289560"/>
                </a:lnTo>
                <a:lnTo>
                  <a:pt x="2339340" y="68580"/>
                </a:lnTo>
                <a:lnTo>
                  <a:pt x="2446020" y="7620"/>
                </a:lnTo>
                <a:lnTo>
                  <a:pt x="3017520" y="350520"/>
                </a:lnTo>
                <a:lnTo>
                  <a:pt x="3131820" y="7620"/>
                </a:lnTo>
                <a:lnTo>
                  <a:pt x="3718560" y="358140"/>
                </a:lnTo>
                <a:lnTo>
                  <a:pt x="3802380" y="7620"/>
                </a:lnTo>
                <a:lnTo>
                  <a:pt x="4084320" y="182880"/>
                </a:lnTo>
                <a:lnTo>
                  <a:pt x="4175760" y="0"/>
                </a:lnTo>
                <a:lnTo>
                  <a:pt x="4541520" y="236220"/>
                </a:lnTo>
                <a:lnTo>
                  <a:pt x="4861560" y="0"/>
                </a:lnTo>
                <a:lnTo>
                  <a:pt x="5120640" y="144780"/>
                </a:lnTo>
                <a:lnTo>
                  <a:pt x="5242560" y="76200"/>
                </a:lnTo>
                <a:lnTo>
                  <a:pt x="5425440" y="38100"/>
                </a:lnTo>
                <a:lnTo>
                  <a:pt x="5547360" y="45720"/>
                </a:lnTo>
                <a:lnTo>
                  <a:pt x="5631180" y="38100"/>
                </a:lnTo>
                <a:lnTo>
                  <a:pt x="8663940" y="1828800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12465" y="2363106"/>
            <a:ext cx="616707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159857"/>
                    </a:gs>
                    <a:gs pos="100000">
                      <a:srgbClr val="155798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rial"/>
                <a:ea typeface="微软雅黑"/>
                <a:cs typeface="+mn-cs"/>
              </a:rPr>
              <a:t>THANKS</a:t>
            </a:r>
            <a:endParaRPr kumimoji="0" lang="zh-CN" altLang="en-US" sz="115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159857"/>
                  </a:gs>
                  <a:gs pos="100000">
                    <a:srgbClr val="155798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矩形 24"/>
          <p:cNvSpPr/>
          <p:nvPr/>
        </p:nvSpPr>
        <p:spPr>
          <a:xfrm rot="1800000">
            <a:off x="9015772" y="1740749"/>
            <a:ext cx="1353657" cy="538862"/>
          </a:xfrm>
          <a:custGeom>
            <a:avLst/>
            <a:gdLst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0 w 2631624"/>
              <a:gd name="connsiteY3" fmla="*/ 886157 h 886157"/>
              <a:gd name="connsiteX4" fmla="*/ 0 w 2631624"/>
              <a:gd name="connsiteY4" fmla="*/ 0 h 886157"/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416437 w 2631624"/>
              <a:gd name="connsiteY3" fmla="*/ 877924 h 886157"/>
              <a:gd name="connsiteX4" fmla="*/ 0 w 2631624"/>
              <a:gd name="connsiteY4" fmla="*/ 886157 h 886157"/>
              <a:gd name="connsiteX5" fmla="*/ 0 w 2631624"/>
              <a:gd name="connsiteY5" fmla="*/ 0 h 886157"/>
              <a:gd name="connsiteX0" fmla="*/ 0 w 2631624"/>
              <a:gd name="connsiteY0" fmla="*/ 10588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6" fmla="*/ 0 w 2631624"/>
              <a:gd name="connsiteY6" fmla="*/ 10588 h 896745"/>
              <a:gd name="connsiteX0" fmla="*/ 0 w 2631624"/>
              <a:gd name="connsiteY0" fmla="*/ 896745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0" fmla="*/ 0 w 2215187"/>
              <a:gd name="connsiteY0" fmla="*/ 888512 h 896745"/>
              <a:gd name="connsiteX1" fmla="*/ 14947 w 2215187"/>
              <a:gd name="connsiteY1" fmla="*/ 0 h 896745"/>
              <a:gd name="connsiteX2" fmla="*/ 2215187 w 2215187"/>
              <a:gd name="connsiteY2" fmla="*/ 10588 h 896745"/>
              <a:gd name="connsiteX3" fmla="*/ 2215187 w 2215187"/>
              <a:gd name="connsiteY3" fmla="*/ 896745 h 896745"/>
              <a:gd name="connsiteX4" fmla="*/ 0 w 2215187"/>
              <a:gd name="connsiteY4" fmla="*/ 888512 h 89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5187" h="896745">
                <a:moveTo>
                  <a:pt x="0" y="888512"/>
                </a:moveTo>
                <a:lnTo>
                  <a:pt x="14947" y="0"/>
                </a:lnTo>
                <a:lnTo>
                  <a:pt x="2215187" y="10588"/>
                </a:lnTo>
                <a:lnTo>
                  <a:pt x="2215187" y="896745"/>
                </a:lnTo>
                <a:lnTo>
                  <a:pt x="0" y="888512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2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Oval 3"/>
          <p:cNvSpPr/>
          <p:nvPr/>
        </p:nvSpPr>
        <p:spPr>
          <a:xfrm>
            <a:off x="8783696" y="1370013"/>
            <a:ext cx="560642" cy="560962"/>
          </a:xfrm>
          <a:prstGeom prst="ellipse">
            <a:avLst/>
          </a:prstGeom>
          <a:gradFill flip="none" rotWithShape="1">
            <a:gsLst>
              <a:gs pos="0">
                <a:srgbClr val="159857"/>
              </a:gs>
              <a:gs pos="100000">
                <a:srgbClr val="155798"/>
              </a:gs>
            </a:gsLst>
            <a:lin ang="2700000" scaled="1"/>
            <a:tileRect/>
          </a:gradFill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Oval 3"/>
          <p:cNvSpPr/>
          <p:nvPr/>
        </p:nvSpPr>
        <p:spPr>
          <a:xfrm>
            <a:off x="8859264" y="1438431"/>
            <a:ext cx="409507" cy="409740"/>
          </a:xfrm>
          <a:prstGeom prst="ellipse">
            <a:avLst/>
          </a:prstGeom>
          <a:solidFill>
            <a:schemeClr val="bg1"/>
          </a:solidFill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24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" grpId="0"/>
      <p:bldP spid="4" grpId="0" animBg="1"/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2125161" y="2274035"/>
            <a:ext cx="5241562" cy="3415565"/>
            <a:chOff x="2125161" y="2274035"/>
            <a:chExt cx="5241562" cy="3415565"/>
          </a:xfrm>
        </p:grpSpPr>
        <p:grpSp>
          <p:nvGrpSpPr>
            <p:cNvPr id="20" name="组合 19"/>
            <p:cNvGrpSpPr/>
            <p:nvPr/>
          </p:nvGrpSpPr>
          <p:grpSpPr>
            <a:xfrm>
              <a:off x="2125161" y="2274035"/>
              <a:ext cx="5241562" cy="3415565"/>
              <a:chOff x="2270304" y="2274035"/>
              <a:chExt cx="5241562" cy="3415565"/>
            </a:xfrm>
          </p:grpSpPr>
          <p:sp>
            <p:nvSpPr>
              <p:cNvPr id="13" name="矩形 24"/>
              <p:cNvSpPr/>
              <p:nvPr/>
            </p:nvSpPr>
            <p:spPr>
              <a:xfrm rot="1800000">
                <a:off x="3329273" y="3453789"/>
                <a:ext cx="4182593" cy="2235811"/>
              </a:xfrm>
              <a:custGeom>
                <a:avLst/>
                <a:gdLst>
                  <a:gd name="connsiteX0" fmla="*/ 0 w 2631624"/>
                  <a:gd name="connsiteY0" fmla="*/ 0 h 886157"/>
                  <a:gd name="connsiteX1" fmla="*/ 2631624 w 2631624"/>
                  <a:gd name="connsiteY1" fmla="*/ 0 h 886157"/>
                  <a:gd name="connsiteX2" fmla="*/ 2631624 w 2631624"/>
                  <a:gd name="connsiteY2" fmla="*/ 886157 h 886157"/>
                  <a:gd name="connsiteX3" fmla="*/ 0 w 2631624"/>
                  <a:gd name="connsiteY3" fmla="*/ 886157 h 886157"/>
                  <a:gd name="connsiteX4" fmla="*/ 0 w 2631624"/>
                  <a:gd name="connsiteY4" fmla="*/ 0 h 886157"/>
                  <a:gd name="connsiteX0" fmla="*/ 0 w 2631624"/>
                  <a:gd name="connsiteY0" fmla="*/ 0 h 886157"/>
                  <a:gd name="connsiteX1" fmla="*/ 2631624 w 2631624"/>
                  <a:gd name="connsiteY1" fmla="*/ 0 h 886157"/>
                  <a:gd name="connsiteX2" fmla="*/ 2631624 w 2631624"/>
                  <a:gd name="connsiteY2" fmla="*/ 886157 h 886157"/>
                  <a:gd name="connsiteX3" fmla="*/ 416437 w 2631624"/>
                  <a:gd name="connsiteY3" fmla="*/ 877924 h 886157"/>
                  <a:gd name="connsiteX4" fmla="*/ 0 w 2631624"/>
                  <a:gd name="connsiteY4" fmla="*/ 886157 h 886157"/>
                  <a:gd name="connsiteX5" fmla="*/ 0 w 2631624"/>
                  <a:gd name="connsiteY5" fmla="*/ 0 h 886157"/>
                  <a:gd name="connsiteX0" fmla="*/ 0 w 2631624"/>
                  <a:gd name="connsiteY0" fmla="*/ 10588 h 896745"/>
                  <a:gd name="connsiteX1" fmla="*/ 431384 w 2631624"/>
                  <a:gd name="connsiteY1" fmla="*/ 0 h 896745"/>
                  <a:gd name="connsiteX2" fmla="*/ 2631624 w 2631624"/>
                  <a:gd name="connsiteY2" fmla="*/ 10588 h 896745"/>
                  <a:gd name="connsiteX3" fmla="*/ 2631624 w 2631624"/>
                  <a:gd name="connsiteY3" fmla="*/ 896745 h 896745"/>
                  <a:gd name="connsiteX4" fmla="*/ 416437 w 2631624"/>
                  <a:gd name="connsiteY4" fmla="*/ 888512 h 896745"/>
                  <a:gd name="connsiteX5" fmla="*/ 0 w 2631624"/>
                  <a:gd name="connsiteY5" fmla="*/ 896745 h 896745"/>
                  <a:gd name="connsiteX6" fmla="*/ 0 w 2631624"/>
                  <a:gd name="connsiteY6" fmla="*/ 10588 h 896745"/>
                  <a:gd name="connsiteX0" fmla="*/ 0 w 2631624"/>
                  <a:gd name="connsiteY0" fmla="*/ 896745 h 896745"/>
                  <a:gd name="connsiteX1" fmla="*/ 431384 w 2631624"/>
                  <a:gd name="connsiteY1" fmla="*/ 0 h 896745"/>
                  <a:gd name="connsiteX2" fmla="*/ 2631624 w 2631624"/>
                  <a:gd name="connsiteY2" fmla="*/ 10588 h 896745"/>
                  <a:gd name="connsiteX3" fmla="*/ 2631624 w 2631624"/>
                  <a:gd name="connsiteY3" fmla="*/ 896745 h 896745"/>
                  <a:gd name="connsiteX4" fmla="*/ 416437 w 2631624"/>
                  <a:gd name="connsiteY4" fmla="*/ 888512 h 896745"/>
                  <a:gd name="connsiteX5" fmla="*/ 0 w 2631624"/>
                  <a:gd name="connsiteY5" fmla="*/ 896745 h 896745"/>
                  <a:gd name="connsiteX0" fmla="*/ 0 w 2215187"/>
                  <a:gd name="connsiteY0" fmla="*/ 888512 h 896745"/>
                  <a:gd name="connsiteX1" fmla="*/ 14947 w 2215187"/>
                  <a:gd name="connsiteY1" fmla="*/ 0 h 896745"/>
                  <a:gd name="connsiteX2" fmla="*/ 2215187 w 2215187"/>
                  <a:gd name="connsiteY2" fmla="*/ 10588 h 896745"/>
                  <a:gd name="connsiteX3" fmla="*/ 2215187 w 2215187"/>
                  <a:gd name="connsiteY3" fmla="*/ 896745 h 896745"/>
                  <a:gd name="connsiteX4" fmla="*/ 0 w 2215187"/>
                  <a:gd name="connsiteY4" fmla="*/ 888512 h 896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5187" h="896745">
                    <a:moveTo>
                      <a:pt x="0" y="888512"/>
                    </a:moveTo>
                    <a:lnTo>
                      <a:pt x="14947" y="0"/>
                    </a:lnTo>
                    <a:lnTo>
                      <a:pt x="2215187" y="10588"/>
                    </a:lnTo>
                    <a:lnTo>
                      <a:pt x="2215187" y="896745"/>
                    </a:lnTo>
                    <a:lnTo>
                      <a:pt x="0" y="888512"/>
                    </a:lnTo>
                    <a:close/>
                  </a:path>
                </a:pathLst>
              </a:custGeom>
              <a:gradFill flip="none" rotWithShape="0">
                <a:gsLst>
                  <a:gs pos="0">
                    <a:schemeClr val="bg1">
                      <a:lumMod val="75000"/>
                      <a:alpha val="50000"/>
                    </a:schemeClr>
                  </a:gs>
                  <a:gs pos="61000">
                    <a:schemeClr val="bg1">
                      <a:lumMod val="95000"/>
                      <a:alpha val="34000"/>
                    </a:schemeClr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4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825"/>
              </a:p>
            </p:txBody>
          </p:sp>
          <p:sp>
            <p:nvSpPr>
              <p:cNvPr id="14" name="Oval 3"/>
              <p:cNvSpPr/>
              <p:nvPr/>
            </p:nvSpPr>
            <p:spPr>
              <a:xfrm>
                <a:off x="2270304" y="2274035"/>
                <a:ext cx="2326180" cy="2327505"/>
              </a:xfrm>
              <a:prstGeom prst="ellipse">
                <a:avLst/>
              </a:prstGeom>
              <a:gradFill flip="none" rotWithShape="1">
                <a:gsLst>
                  <a:gs pos="0">
                    <a:srgbClr val="159857"/>
                  </a:gs>
                  <a:gs pos="100000">
                    <a:srgbClr val="155798"/>
                  </a:gs>
                </a:gsLst>
                <a:lin ang="2700000" scaled="1"/>
                <a:tileRect/>
              </a:gradFill>
              <a:ln w="12700" cap="rnd">
                <a:gradFill flip="none" rotWithShape="1">
                  <a:gsLst>
                    <a:gs pos="0">
                      <a:srgbClr val="159857">
                        <a:alpha val="70000"/>
                      </a:srgbClr>
                    </a:gs>
                    <a:gs pos="100000">
                      <a:srgbClr val="155798">
                        <a:alpha val="70000"/>
                      </a:srgbClr>
                    </a:gs>
                  </a:gsLst>
                  <a:lin ang="0" scaled="1"/>
                  <a:tileRect/>
                </a:gradFill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504327" y="3022288"/>
              <a:ext cx="15571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n-ea"/>
                </a:rPr>
                <a:t>目录</a:t>
              </a:r>
            </a:p>
          </p:txBody>
        </p:sp>
      </p:grpSp>
      <p:sp>
        <p:nvSpPr>
          <p:cNvPr id="19" name="任意多边形 18"/>
          <p:cNvSpPr/>
          <p:nvPr/>
        </p:nvSpPr>
        <p:spPr>
          <a:xfrm>
            <a:off x="3454399" y="1528839"/>
            <a:ext cx="1915886" cy="3817898"/>
          </a:xfrm>
          <a:custGeom>
            <a:avLst/>
            <a:gdLst>
              <a:gd name="connsiteX0" fmla="*/ 8023 w 1915886"/>
              <a:gd name="connsiteY0" fmla="*/ 0 h 3817898"/>
              <a:gd name="connsiteX1" fmla="*/ 1915886 w 1915886"/>
              <a:gd name="connsiteY1" fmla="*/ 1908949 h 3817898"/>
              <a:gd name="connsiteX2" fmla="*/ 8023 w 1915886"/>
              <a:gd name="connsiteY2" fmla="*/ 3817898 h 3817898"/>
              <a:gd name="connsiteX3" fmla="*/ 0 w 1915886"/>
              <a:gd name="connsiteY3" fmla="*/ 3817493 h 3817898"/>
              <a:gd name="connsiteX4" fmla="*/ 0 w 1915886"/>
              <a:gd name="connsiteY4" fmla="*/ 405 h 3817898"/>
              <a:gd name="connsiteX0" fmla="*/ 22537 w 1930400"/>
              <a:gd name="connsiteY0" fmla="*/ 0 h 3817898"/>
              <a:gd name="connsiteX1" fmla="*/ 1930400 w 1930400"/>
              <a:gd name="connsiteY1" fmla="*/ 1908949 h 3817898"/>
              <a:gd name="connsiteX2" fmla="*/ 22537 w 1930400"/>
              <a:gd name="connsiteY2" fmla="*/ 3817898 h 3817898"/>
              <a:gd name="connsiteX3" fmla="*/ 14514 w 1930400"/>
              <a:gd name="connsiteY3" fmla="*/ 3817493 h 3817898"/>
              <a:gd name="connsiteX4" fmla="*/ 0 w 1930400"/>
              <a:gd name="connsiteY4" fmla="*/ 1882018 h 3817898"/>
              <a:gd name="connsiteX5" fmla="*/ 14514 w 1930400"/>
              <a:gd name="connsiteY5" fmla="*/ 405 h 3817898"/>
              <a:gd name="connsiteX6" fmla="*/ 22537 w 1930400"/>
              <a:gd name="connsiteY6" fmla="*/ 0 h 3817898"/>
              <a:gd name="connsiteX0" fmla="*/ 0 w 1930400"/>
              <a:gd name="connsiteY0" fmla="*/ 1882018 h 3817898"/>
              <a:gd name="connsiteX1" fmla="*/ 14514 w 1930400"/>
              <a:gd name="connsiteY1" fmla="*/ 405 h 3817898"/>
              <a:gd name="connsiteX2" fmla="*/ 22537 w 1930400"/>
              <a:gd name="connsiteY2" fmla="*/ 0 h 3817898"/>
              <a:gd name="connsiteX3" fmla="*/ 1930400 w 1930400"/>
              <a:gd name="connsiteY3" fmla="*/ 1908949 h 3817898"/>
              <a:gd name="connsiteX4" fmla="*/ 22537 w 1930400"/>
              <a:gd name="connsiteY4" fmla="*/ 3817898 h 3817898"/>
              <a:gd name="connsiteX5" fmla="*/ 14514 w 1930400"/>
              <a:gd name="connsiteY5" fmla="*/ 3817493 h 3817898"/>
              <a:gd name="connsiteX6" fmla="*/ 91440 w 1930400"/>
              <a:gd name="connsiteY6" fmla="*/ 1973458 h 3817898"/>
              <a:gd name="connsiteX0" fmla="*/ 0 w 1930400"/>
              <a:gd name="connsiteY0" fmla="*/ 1882018 h 3817898"/>
              <a:gd name="connsiteX1" fmla="*/ 14514 w 1930400"/>
              <a:gd name="connsiteY1" fmla="*/ 405 h 3817898"/>
              <a:gd name="connsiteX2" fmla="*/ 22537 w 1930400"/>
              <a:gd name="connsiteY2" fmla="*/ 0 h 3817898"/>
              <a:gd name="connsiteX3" fmla="*/ 1930400 w 1930400"/>
              <a:gd name="connsiteY3" fmla="*/ 1908949 h 3817898"/>
              <a:gd name="connsiteX4" fmla="*/ 22537 w 1930400"/>
              <a:gd name="connsiteY4" fmla="*/ 3817898 h 3817898"/>
              <a:gd name="connsiteX5" fmla="*/ 14514 w 1930400"/>
              <a:gd name="connsiteY5" fmla="*/ 3817493 h 3817898"/>
              <a:gd name="connsiteX0" fmla="*/ 0 w 1915886"/>
              <a:gd name="connsiteY0" fmla="*/ 405 h 3817898"/>
              <a:gd name="connsiteX1" fmla="*/ 8023 w 1915886"/>
              <a:gd name="connsiteY1" fmla="*/ 0 h 3817898"/>
              <a:gd name="connsiteX2" fmla="*/ 1915886 w 1915886"/>
              <a:gd name="connsiteY2" fmla="*/ 1908949 h 3817898"/>
              <a:gd name="connsiteX3" fmla="*/ 8023 w 1915886"/>
              <a:gd name="connsiteY3" fmla="*/ 3817898 h 3817898"/>
              <a:gd name="connsiteX4" fmla="*/ 0 w 1915886"/>
              <a:gd name="connsiteY4" fmla="*/ 3817493 h 3817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5886" h="3817898">
                <a:moveTo>
                  <a:pt x="0" y="405"/>
                </a:moveTo>
                <a:lnTo>
                  <a:pt x="8023" y="0"/>
                </a:lnTo>
                <a:cubicBezTo>
                  <a:pt x="1061707" y="0"/>
                  <a:pt x="1915886" y="854666"/>
                  <a:pt x="1915886" y="1908949"/>
                </a:cubicBezTo>
                <a:cubicBezTo>
                  <a:pt x="1915886" y="2963232"/>
                  <a:pt x="1061707" y="3817898"/>
                  <a:pt x="8023" y="3817898"/>
                </a:cubicBezTo>
                <a:lnTo>
                  <a:pt x="0" y="3817493"/>
                </a:lnTo>
              </a:path>
            </a:pathLst>
          </a:cu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prstDash val="dash"/>
            <a:round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1" name="组合 20"/>
          <p:cNvGrpSpPr/>
          <p:nvPr/>
        </p:nvGrpSpPr>
        <p:grpSpPr>
          <a:xfrm>
            <a:off x="4245502" y="1533087"/>
            <a:ext cx="1656689" cy="1079550"/>
            <a:chOff x="2270304" y="2274035"/>
            <a:chExt cx="5241562" cy="3415565"/>
          </a:xfrm>
        </p:grpSpPr>
        <p:sp>
          <p:nvSpPr>
            <p:cNvPr id="22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3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1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245502" y="4601540"/>
            <a:ext cx="1656689" cy="1079550"/>
            <a:chOff x="2270304" y="2274035"/>
            <a:chExt cx="5241562" cy="3415565"/>
          </a:xfrm>
        </p:grpSpPr>
        <p:sp>
          <p:nvSpPr>
            <p:cNvPr id="25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6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4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897691" y="3578723"/>
            <a:ext cx="1656689" cy="1079550"/>
            <a:chOff x="2270304" y="2274035"/>
            <a:chExt cx="5241562" cy="3415565"/>
          </a:xfrm>
        </p:grpSpPr>
        <p:sp>
          <p:nvSpPr>
            <p:cNvPr id="28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9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897691" y="2555905"/>
            <a:ext cx="1656689" cy="1079550"/>
            <a:chOff x="2270304" y="2274035"/>
            <a:chExt cx="5241562" cy="3415565"/>
          </a:xfrm>
        </p:grpSpPr>
        <p:sp>
          <p:nvSpPr>
            <p:cNvPr id="31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32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5222300" y="1586911"/>
            <a:ext cx="3295317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项目建议书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5222300" y="4655364"/>
            <a:ext cx="29403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应用架构设计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849108" y="3632547"/>
            <a:ext cx="340193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应用建模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849108" y="2609729"/>
            <a:ext cx="295020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项目需求</a:t>
            </a:r>
          </a:p>
        </p:txBody>
      </p:sp>
    </p:spTree>
    <p:extLst>
      <p:ext uri="{BB962C8B-B14F-4D97-AF65-F5344CB8AC3E}">
        <p14:creationId xmlns:p14="http://schemas.microsoft.com/office/powerpoint/2010/main" val="313361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01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项目建议书</a:t>
            </a:r>
          </a:p>
        </p:txBody>
      </p:sp>
    </p:spTree>
    <p:extLst>
      <p:ext uri="{BB962C8B-B14F-4D97-AF65-F5344CB8AC3E}">
        <p14:creationId xmlns:p14="http://schemas.microsoft.com/office/powerpoint/2010/main" val="157849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/>
          <p:nvPr/>
        </p:nvCxnSpPr>
        <p:spPr>
          <a:xfrm>
            <a:off x="905105" y="1320944"/>
            <a:ext cx="0" cy="1244791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185969" y="1488385"/>
            <a:ext cx="9386780" cy="1077350"/>
            <a:chOff x="874713" y="3325188"/>
            <a:chExt cx="6332755" cy="1077350"/>
          </a:xfrm>
        </p:grpSpPr>
        <p:sp>
          <p:nvSpPr>
            <p:cNvPr id="34" name="矩形 33"/>
            <p:cNvSpPr/>
            <p:nvPr/>
          </p:nvSpPr>
          <p:spPr>
            <a:xfrm>
              <a:off x="874713" y="3815069"/>
              <a:ext cx="6332755" cy="5874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论坛（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BBS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）是一种在 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Internet 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网上开放的信息服务系统，通过论坛用户可以方便的实现信息的交换和文件的共享。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25188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项目介绍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cxnSp>
        <p:nvCxnSpPr>
          <p:cNvPr id="31" name="Straight Connector 20">
            <a:extLst>
              <a:ext uri="{FF2B5EF4-FFF2-40B4-BE49-F238E27FC236}">
                <a16:creationId xmlns:a16="http://schemas.microsoft.com/office/drawing/2014/main" id="{332CCC67-1E5D-468A-9B33-4F0E950F6183}"/>
              </a:ext>
            </a:extLst>
          </p:cNvPr>
          <p:cNvCxnSpPr>
            <a:cxnSpLocks/>
          </p:cNvCxnSpPr>
          <p:nvPr/>
        </p:nvCxnSpPr>
        <p:spPr>
          <a:xfrm>
            <a:off x="905105" y="3181350"/>
            <a:ext cx="1" cy="1387109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4BFC54C-33D6-4040-9DCA-6D73DBAD951E}"/>
              </a:ext>
            </a:extLst>
          </p:cNvPr>
          <p:cNvGrpSpPr/>
          <p:nvPr/>
        </p:nvGrpSpPr>
        <p:grpSpPr>
          <a:xfrm>
            <a:off x="1185969" y="2974045"/>
            <a:ext cx="9167705" cy="1594414"/>
            <a:chOff x="874713" y="3325188"/>
            <a:chExt cx="6332755" cy="1594414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AA513B1-5DFE-4589-B61A-6506D0559D1C}"/>
                </a:ext>
              </a:extLst>
            </p:cNvPr>
            <p:cNvSpPr/>
            <p:nvPr/>
          </p:nvSpPr>
          <p:spPr>
            <a:xfrm>
              <a:off x="874713" y="3815069"/>
              <a:ext cx="6332755" cy="110453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用户信息管理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论坛内容实现及排版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用户权限所对应的功能实现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论坛文章发布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回复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5058228-F6A1-4C8D-8EFE-32049D2585F2}"/>
                </a:ext>
              </a:extLst>
            </p:cNvPr>
            <p:cNvSpPr/>
            <p:nvPr/>
          </p:nvSpPr>
          <p:spPr>
            <a:xfrm>
              <a:off x="874713" y="3325188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组成部分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16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02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项目需求</a:t>
            </a:r>
          </a:p>
        </p:txBody>
      </p:sp>
    </p:spTree>
    <p:extLst>
      <p:ext uri="{BB962C8B-B14F-4D97-AF65-F5344CB8AC3E}">
        <p14:creationId xmlns:p14="http://schemas.microsoft.com/office/powerpoint/2010/main" val="286010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961535"/>
            <a:ext cx="0" cy="3026059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687414" y="1827598"/>
            <a:ext cx="9993305" cy="3159996"/>
            <a:chOff x="874713" y="3315530"/>
            <a:chExt cx="6332755" cy="2069401"/>
          </a:xfrm>
        </p:grpSpPr>
        <p:sp>
          <p:nvSpPr>
            <p:cNvPr id="34" name="矩形 33"/>
            <p:cNvSpPr/>
            <p:nvPr/>
          </p:nvSpPr>
          <p:spPr>
            <a:xfrm>
              <a:off x="874713" y="3815069"/>
              <a:ext cx="6332755" cy="156986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会员注册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提供新会员注册功能，包括提供录入信息的界面，检查注册信息的有效性，并 将注册会员信息保存在对应数据库的数据表中。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发表文章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提供会员发表文章的功能，未注册用户不允许使用该功能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会员管理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当网上论坛的会员完成注册后，系统会在数据库中加入会员的资料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帖子管理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管理员和版主都可以对会员发表的帖子进行转移、置顶和删除等操作。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产品功能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235453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03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应用建模</a:t>
            </a:r>
          </a:p>
        </p:txBody>
      </p:sp>
    </p:spTree>
    <p:extLst>
      <p:ext uri="{BB962C8B-B14F-4D97-AF65-F5344CB8AC3E}">
        <p14:creationId xmlns:p14="http://schemas.microsoft.com/office/powerpoint/2010/main" val="417900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D3B6C8-9BD4-4834-86CE-A71DC62874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8" t="6577" r="10403" b="13454"/>
          <a:stretch/>
        </p:blipFill>
        <p:spPr>
          <a:xfrm>
            <a:off x="3522334" y="1727521"/>
            <a:ext cx="5791232" cy="489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0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617C35-CD6C-4B80-9113-44896B7BF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6" b="6923"/>
          <a:stretch/>
        </p:blipFill>
        <p:spPr>
          <a:xfrm>
            <a:off x="1116498" y="2227867"/>
            <a:ext cx="104870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3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200</TotalTime>
  <Words>287</Words>
  <Application>Microsoft Office PowerPoint</Application>
  <PresentationFormat>宽屏</PresentationFormat>
  <Paragraphs>88</Paragraphs>
  <Slides>19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微软雅黑</vt:lpstr>
      <vt:lpstr>Arial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KERIA KONG</cp:lastModifiedBy>
  <cp:revision>34</cp:revision>
  <dcterms:created xsi:type="dcterms:W3CDTF">2017-07-22T13:10:04Z</dcterms:created>
  <dcterms:modified xsi:type="dcterms:W3CDTF">2020-04-09T13:54:39Z</dcterms:modified>
</cp:coreProperties>
</file>

<file path=docProps/thumbnail.jpeg>
</file>